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F1F1"/>
    <a:srgbClr val="7D4427"/>
    <a:srgbClr val="000000"/>
    <a:srgbClr val="FFF245"/>
    <a:srgbClr val="F15445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94" autoAdjust="0"/>
  </p:normalViewPr>
  <p:slideViewPr>
    <p:cSldViewPr snapToGrid="0">
      <p:cViewPr varScale="1">
        <p:scale>
          <a:sx n="58" d="100"/>
          <a:sy n="58" d="100"/>
        </p:scale>
        <p:origin x="2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273923" y="2366789"/>
            <a:ext cx="7644155" cy="212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1371600"/>
            <a:ext cx="3706088" cy="2514601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6975765" y="1176624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564593" y="3207327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273923" y="2366789"/>
            <a:ext cx="7644155" cy="212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370</Words>
  <Application>Microsoft Office PowerPoint</Application>
  <PresentationFormat>Widescreen</PresentationFormat>
  <Paragraphs>144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97</cp:revision>
  <dcterms:created xsi:type="dcterms:W3CDTF">2019-08-28T12:37:08Z</dcterms:created>
  <dcterms:modified xsi:type="dcterms:W3CDTF">2019-09-09T10:59:18Z</dcterms:modified>
</cp:coreProperties>
</file>